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6218" autoAdjust="0"/>
  </p:normalViewPr>
  <p:slideViewPr>
    <p:cSldViewPr snapToGrid="0">
      <p:cViewPr>
        <p:scale>
          <a:sx n="74" d="100"/>
          <a:sy n="74" d="100"/>
        </p:scale>
        <p:origin x="-90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18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FCF13-77F8-490C-9427-F84CFBB485DE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BAAFF-000E-4D6E-97D3-0E896D755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736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698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AAFF-000E-4D6E-97D3-0E896D75557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19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481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10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31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500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43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23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09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210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9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1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CF6F6-48D5-438B-864A-4123869984C0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71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CF6F6-48D5-438B-864A-4123869984C0}" type="datetimeFigureOut">
              <a:rPr kumimoji="1" lang="ja-JP" altLang="en-US" smtClean="0"/>
              <a:t>2016/7/13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9F6C1-3824-445E-A067-DC8712F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91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1900" y="215900"/>
            <a:ext cx="9791700" cy="4152900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3600" dirty="0" smtClean="0"/>
              <a:t>（公社）日本口腔インプラント学会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第３６回中国・四国支部</a:t>
            </a:r>
            <a:r>
              <a:rPr lang="ja-JP" altLang="en-US" sz="3600" dirty="0" smtClean="0"/>
              <a:t>学術大会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ja-JP" altLang="en-US" sz="3600" dirty="0" smtClean="0"/>
              <a:t>利益相反（ＣＯＩ）開示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/>
              <a:t>　</a:t>
            </a:r>
            <a:r>
              <a:rPr lang="ja-JP" altLang="en-US" sz="3600" dirty="0" smtClean="0"/>
              <a:t>　年　　月　　日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　　　　　　　　　　　　　　　　　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66800" y="4762500"/>
            <a:ext cx="10121900" cy="1993900"/>
          </a:xfrm>
        </p:spPr>
        <p:txBody>
          <a:bodyPr anchor="ctr">
            <a:normAutofit/>
          </a:bodyPr>
          <a:lstStyle/>
          <a:p>
            <a:r>
              <a:rPr kumimoji="1" lang="ja-JP" altLang="en-US" sz="3600" dirty="0" smtClean="0"/>
              <a:t>本演題に関して、発表者の開示すべき</a:t>
            </a:r>
            <a:endParaRPr kumimoji="1" lang="en-US" altLang="ja-JP" sz="3600" dirty="0" smtClean="0"/>
          </a:p>
          <a:p>
            <a:endParaRPr kumimoji="1" lang="en-US" altLang="ja-JP" sz="1400" dirty="0" smtClean="0"/>
          </a:p>
          <a:p>
            <a:r>
              <a:rPr lang="ja-JP" altLang="en-US" sz="3600" dirty="0" smtClean="0"/>
              <a:t>利益相反状態はありません。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55324" y="3406552"/>
            <a:ext cx="6954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筆頭発表者氏名</a:t>
            </a:r>
            <a:r>
              <a:rPr lang="ja-JP" altLang="en-US" sz="3600" dirty="0" smtClean="0"/>
              <a:t>：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0111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1120462" y="0"/>
            <a:ext cx="9968248" cy="2781837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kumimoji="1" lang="ja-JP" altLang="en-US" sz="3000" dirty="0" smtClean="0"/>
              <a:t>（公社）日本口腔インプラント学会</a:t>
            </a:r>
            <a:r>
              <a:rPr kumimoji="1" lang="en-US" altLang="ja-JP" sz="3000" dirty="0" smtClean="0"/>
              <a:t/>
            </a:r>
            <a:br>
              <a:rPr kumimoji="1" lang="en-US" altLang="ja-JP" sz="3000" dirty="0" smtClean="0"/>
            </a:br>
            <a:r>
              <a:rPr lang="ja-JP" altLang="en-US" sz="3000" smtClean="0"/>
              <a:t>第３６回中国・四国支部</a:t>
            </a:r>
            <a:r>
              <a:rPr lang="ja-JP" altLang="en-US" sz="3000" dirty="0" smtClean="0"/>
              <a:t>学術大会</a:t>
            </a:r>
            <a:r>
              <a:rPr lang="en-US" altLang="ja-JP" sz="3000" dirty="0" smtClean="0"/>
              <a:t/>
            </a:r>
            <a:br>
              <a:rPr lang="en-US" altLang="ja-JP" sz="3000" dirty="0" smtClean="0"/>
            </a:b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r>
              <a:rPr lang="ja-JP" altLang="en-US" sz="3000" dirty="0" smtClean="0"/>
              <a:t>利益相反（ＣＯＩ）開示</a:t>
            </a:r>
            <a:r>
              <a:rPr lang="en-US" altLang="ja-JP" sz="3000" dirty="0" smtClean="0"/>
              <a:t/>
            </a:r>
            <a:br>
              <a:rPr lang="en-US" altLang="ja-JP" sz="3000" dirty="0" smtClean="0"/>
            </a:br>
            <a:r>
              <a:rPr lang="ja-JP" altLang="en-US" sz="3000" dirty="0"/>
              <a:t>　</a:t>
            </a:r>
            <a:r>
              <a:rPr lang="ja-JP" altLang="en-US" sz="3000" dirty="0" smtClean="0"/>
              <a:t>　年　　月　　日</a:t>
            </a:r>
            <a:r>
              <a:rPr lang="en-US" altLang="ja-JP" sz="3000" dirty="0" smtClean="0"/>
              <a:t/>
            </a:r>
            <a:br>
              <a:rPr lang="en-US" altLang="ja-JP" sz="3000" dirty="0" smtClean="0"/>
            </a:b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endParaRPr kumimoji="1" lang="ja-JP" altLang="en-US" sz="3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236372" y="3975100"/>
            <a:ext cx="9852338" cy="2788903"/>
          </a:xfrm>
          <a:ln>
            <a:solidFill>
              <a:schemeClr val="tx1"/>
            </a:solidFill>
          </a:ln>
        </p:spPr>
        <p:txBody>
          <a:bodyPr tIns="144000">
            <a:normAutofit/>
          </a:bodyPr>
          <a:lstStyle/>
          <a:p>
            <a:pPr algn="l"/>
            <a:r>
              <a:rPr lang="ja-JP" altLang="en-US" dirty="0" smtClean="0"/>
              <a:t>・該当者氏名：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・該当事項：企業・組織や団体名</a:t>
            </a:r>
            <a:endParaRPr lang="en-US" altLang="ja-JP" dirty="0" smtClean="0"/>
          </a:p>
          <a:p>
            <a:pPr algn="l"/>
            <a:r>
              <a:rPr lang="ja-JP" altLang="en-US" dirty="0"/>
              <a:t>　</a:t>
            </a:r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57300" y="2781837"/>
            <a:ext cx="9715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 smtClean="0"/>
              <a:t>本演題に関して、発表者の開示すべき</a:t>
            </a:r>
            <a:endParaRPr kumimoji="1" lang="en-US" altLang="ja-JP" sz="3600" dirty="0" smtClean="0"/>
          </a:p>
          <a:p>
            <a:pPr algn="ctr"/>
            <a:r>
              <a:rPr kumimoji="1" lang="ja-JP" altLang="en-US" sz="3600" dirty="0" smtClean="0"/>
              <a:t>利益相反状態は下記の通りです。</a:t>
            </a:r>
            <a:endParaRPr kumimoji="1" lang="ja-JP" altLang="en-US" sz="36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670479" y="2000540"/>
            <a:ext cx="56151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 smtClean="0"/>
              <a:t>筆頭発表者氏名：</a:t>
            </a:r>
            <a:endParaRPr kumimoji="1" lang="ja-JP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97115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68</Words>
  <Application>Microsoft Office PowerPoint</Application>
  <PresentationFormat>ユーザー設定</PresentationFormat>
  <Paragraphs>14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（公社）日本口腔インプラント学会 第３６回中国・四国支部学術大会  利益相反（ＣＯＩ）開示 　　年　　月　　日  　　　　　　　　　　　　　　　　　</vt:lpstr>
      <vt:lpstr>（公社）日本口腔インプラント学会 第３６回中国・四国支部学術大会  利益相反（ＣＯＩ）開示 　　年　　月　　日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（公社）日本口腔インプラント学会 第＊＊回総会・学術大会  利益相反（ＣＯＩ）開示 ＊＊年＊＊月＊＊日</dc:title>
  <dc:creator>JSOI</dc:creator>
  <cp:lastModifiedBy>Ogawa</cp:lastModifiedBy>
  <cp:revision>25</cp:revision>
  <cp:lastPrinted>2015-08-13T06:31:37Z</cp:lastPrinted>
  <dcterms:created xsi:type="dcterms:W3CDTF">2014-10-16T06:50:28Z</dcterms:created>
  <dcterms:modified xsi:type="dcterms:W3CDTF">2016-07-13T11:58:21Z</dcterms:modified>
</cp:coreProperties>
</file>